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0439400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810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D487-0341-4BC8-89C8-A7A551487D4A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F6A0-4BBA-458E-9F65-7F07CB7705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15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D487-0341-4BC8-89C8-A7A551487D4A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F6A0-4BBA-458E-9F65-7F07CB7705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49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D487-0341-4BC8-89C8-A7A551487D4A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F6A0-4BBA-458E-9F65-7F07CB7705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2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D487-0341-4BC8-89C8-A7A551487D4A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F6A0-4BBA-458E-9F65-7F07CB7705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3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D487-0341-4BC8-89C8-A7A551487D4A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F6A0-4BBA-458E-9F65-7F07CB7705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131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D487-0341-4BC8-89C8-A7A551487D4A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F6A0-4BBA-458E-9F65-7F07CB7705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04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D487-0341-4BC8-89C8-A7A551487D4A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F6A0-4BBA-458E-9F65-7F07CB7705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42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D487-0341-4BC8-89C8-A7A551487D4A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F6A0-4BBA-458E-9F65-7F07CB7705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75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D487-0341-4BC8-89C8-A7A551487D4A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F6A0-4BBA-458E-9F65-7F07CB7705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87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D487-0341-4BC8-89C8-A7A551487D4A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F6A0-4BBA-458E-9F65-7F07CB7705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21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D487-0341-4BC8-89C8-A7A551487D4A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F6A0-4BBA-458E-9F65-7F07CB7705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501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D487-0341-4BC8-89C8-A7A551487D4A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F6A0-4BBA-458E-9F65-7F07CB7705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2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openxmlformats.org/officeDocument/2006/relationships/image" Target="../media/image3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7" Type="http://schemas.openxmlformats.org/officeDocument/2006/relationships/image" Target="../media/image4.jpe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jpg" /><Relationship Id="rId5" Type="http://schemas.openxmlformats.org/officeDocument/2006/relationships/image" Target="../media/image8.jpg" /><Relationship Id="rId4" Type="http://schemas.openxmlformats.org/officeDocument/2006/relationships/image" Target="../media/image7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7" Type="http://schemas.openxmlformats.org/officeDocument/2006/relationships/image" Target="../media/image4.jpe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jpg" /><Relationship Id="rId5" Type="http://schemas.openxmlformats.org/officeDocument/2006/relationships/image" Target="../media/image13.jpg" /><Relationship Id="rId4" Type="http://schemas.openxmlformats.org/officeDocument/2006/relationships/image" Target="../media/image12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openxmlformats.org/officeDocument/2006/relationships/image" Target="../media/image17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164A24A5-C95A-491F-92BF-FEF34536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36" y="114299"/>
            <a:ext cx="3224063" cy="733107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5079F2D-5FC4-41D3-86E1-F9B0F02EB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04" y="114300"/>
            <a:ext cx="3153261" cy="7331074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9976ED58-64B9-4EE8-8719-AD8C72FEA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7" y="2537450"/>
            <a:ext cx="2489196" cy="4615824"/>
          </a:xfrm>
          <a:prstGeom prst="rect">
            <a:avLst/>
          </a:prstGeom>
        </p:spPr>
      </p:pic>
      <p:pic>
        <p:nvPicPr>
          <p:cNvPr id="2" name="Resim 2">
            <a:extLst>
              <a:ext uri="{FF2B5EF4-FFF2-40B4-BE49-F238E27FC236}">
                <a16:creationId xmlns:a16="http://schemas.microsoft.com/office/drawing/2014/main" id="{C2007722-46BA-1F4E-9933-A07210BBE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7" y="114299"/>
            <a:ext cx="2322524" cy="232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0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5E7DBB96-DFF6-4EB8-BFCC-BB587E481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45" y="3204919"/>
            <a:ext cx="2792336" cy="3948775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60BE471-211B-47AE-8B1A-5E9B5818A2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0" t="18654" r="4707" b="15415"/>
          <a:stretch/>
        </p:blipFill>
        <p:spPr>
          <a:xfrm>
            <a:off x="70152" y="326186"/>
            <a:ext cx="3460448" cy="3233828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AF53BF73-D0C7-4D84-83AB-5DDCE5CA9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2" b="14390"/>
          <a:stretch/>
        </p:blipFill>
        <p:spPr>
          <a:xfrm>
            <a:off x="214926" y="3851694"/>
            <a:ext cx="3253149" cy="33020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AE937E6A-DD9A-467F-8F2B-22302822F8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508" r="1" b="17666"/>
          <a:stretch/>
        </p:blipFill>
        <p:spPr>
          <a:xfrm>
            <a:off x="3567725" y="108224"/>
            <a:ext cx="3303949" cy="366975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A235915-AD31-468C-A740-3C7A482C33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3" r="3189" b="7967"/>
          <a:stretch/>
        </p:blipFill>
        <p:spPr>
          <a:xfrm>
            <a:off x="3567724" y="3870469"/>
            <a:ext cx="3303945" cy="3351438"/>
          </a:xfrm>
          <a:prstGeom prst="rect">
            <a:avLst/>
          </a:prstGeom>
        </p:spPr>
      </p:pic>
      <p:pic>
        <p:nvPicPr>
          <p:cNvPr id="3" name="Resim 4">
            <a:extLst>
              <a:ext uri="{FF2B5EF4-FFF2-40B4-BE49-F238E27FC236}">
                <a16:creationId xmlns:a16="http://schemas.microsoft.com/office/drawing/2014/main" id="{98414D59-8BA4-264C-88F2-EB6E6AB932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16" y="108224"/>
            <a:ext cx="3133393" cy="31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1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03ED8A43-C0EA-43B9-B633-75E4D2A4396C}"/>
              </a:ext>
            </a:extLst>
          </p:cNvPr>
          <p:cNvCxnSpPr/>
          <p:nvPr/>
        </p:nvCxnSpPr>
        <p:spPr>
          <a:xfrm>
            <a:off x="3530600" y="114299"/>
            <a:ext cx="0" cy="7331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F8619D22-7986-409A-A457-2FC1E6EF72B8}"/>
              </a:ext>
            </a:extLst>
          </p:cNvPr>
          <p:cNvCxnSpPr/>
          <p:nvPr/>
        </p:nvCxnSpPr>
        <p:spPr>
          <a:xfrm>
            <a:off x="7010400" y="114299"/>
            <a:ext cx="0" cy="7331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>
            <a:extLst>
              <a:ext uri="{FF2B5EF4-FFF2-40B4-BE49-F238E27FC236}">
                <a16:creationId xmlns:a16="http://schemas.microsoft.com/office/drawing/2014/main" id="{93B623DA-7467-4B6D-B2DD-E8CE7D925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27" y="2981744"/>
            <a:ext cx="3102898" cy="438795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88DC9C2-402C-409E-B8E0-08EB99F0DB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230" r="-3337" b="19777"/>
          <a:stretch/>
        </p:blipFill>
        <p:spPr>
          <a:xfrm>
            <a:off x="3696397" y="444500"/>
            <a:ext cx="3175273" cy="304144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0DA7C5B-4175-4DA7-8E1C-5F01B76AD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1" r="-482" b="14814"/>
          <a:stretch/>
        </p:blipFill>
        <p:spPr>
          <a:xfrm>
            <a:off x="3603782" y="3935949"/>
            <a:ext cx="3431825" cy="348594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0879708D-2661-4E11-A362-40B87E5CF2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9" r="1789" b="14081"/>
          <a:stretch/>
        </p:blipFill>
        <p:spPr>
          <a:xfrm>
            <a:off x="37604" y="395195"/>
            <a:ext cx="3354266" cy="3540754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AAA39FC1-9DCF-4CC9-B617-BC1780A581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2" r="1790" b="11776"/>
          <a:stretch/>
        </p:blipFill>
        <p:spPr>
          <a:xfrm>
            <a:off x="110057" y="3993178"/>
            <a:ext cx="3354266" cy="3376521"/>
          </a:xfrm>
          <a:prstGeom prst="rect">
            <a:avLst/>
          </a:prstGeom>
        </p:spPr>
      </p:pic>
      <p:pic>
        <p:nvPicPr>
          <p:cNvPr id="3" name="Resim 7">
            <a:extLst>
              <a:ext uri="{FF2B5EF4-FFF2-40B4-BE49-F238E27FC236}">
                <a16:creationId xmlns:a16="http://schemas.microsoft.com/office/drawing/2014/main" id="{75129719-E8B0-4A4B-B867-F05C1C87AA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79" y="189976"/>
            <a:ext cx="2699793" cy="26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A9B8003-BD4A-4361-A024-E209312C0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503" r="-1184"/>
          <a:stretch/>
        </p:blipFill>
        <p:spPr>
          <a:xfrm>
            <a:off x="120554" y="255543"/>
            <a:ext cx="3333846" cy="690725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B0021B4-B5F5-405F-910A-33000685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6" b="13797"/>
          <a:stretch/>
        </p:blipFill>
        <p:spPr>
          <a:xfrm>
            <a:off x="3645830" y="255543"/>
            <a:ext cx="3211242" cy="690725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462BD28-75A5-49CB-9DA9-0F3ED1081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2" y="2737103"/>
            <a:ext cx="3129587" cy="4425697"/>
          </a:xfrm>
          <a:prstGeom prst="rect">
            <a:avLst/>
          </a:prstGeom>
        </p:spPr>
      </p:pic>
      <p:pic>
        <p:nvPicPr>
          <p:cNvPr id="2" name="Resim 3">
            <a:extLst>
              <a:ext uri="{FF2B5EF4-FFF2-40B4-BE49-F238E27FC236}">
                <a16:creationId xmlns:a16="http://schemas.microsoft.com/office/drawing/2014/main" id="{883FF146-7FEA-8245-B064-680E18A67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67" y="396875"/>
            <a:ext cx="2463856" cy="24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59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9</Words>
  <Application>Microsoft Office PowerPoint</Application>
  <PresentationFormat>Özel</PresentationFormat>
  <Paragraphs>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gökhan yıldız</cp:lastModifiedBy>
  <cp:revision>6</cp:revision>
  <dcterms:created xsi:type="dcterms:W3CDTF">2020-11-18T14:02:39Z</dcterms:created>
  <dcterms:modified xsi:type="dcterms:W3CDTF">2021-01-11T18:40:58Z</dcterms:modified>
</cp:coreProperties>
</file>